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9"/>
  </p:notes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28" d="100"/>
          <a:sy n="128" d="100"/>
        </p:scale>
        <p:origin x="-1132" y="-6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560983B-13C3-4838-8A78-EA682EA01897}" type="datetimeFigureOut">
              <a:rPr lang="en-US" smtClean="0"/>
              <a:t>7/16/2017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05A19C5-6398-4AA8-B2C0-1ADA242772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29986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" name="Shape 238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9" name="Shape 23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6"/>
          <p:cNvSpPr/>
          <p:nvPr/>
        </p:nvSpPr>
        <p:spPr bwMode="auto">
          <a:xfrm>
            <a:off x="0" y="-3175"/>
            <a:ext cx="9144000" cy="5203825"/>
          </a:xfrm>
          <a:custGeom>
            <a:avLst/>
            <a:gdLst/>
            <a:ahLst/>
            <a:cxnLst/>
            <a:rect l="0" t="0" r="r" b="b"/>
            <a:pathLst>
              <a:path w="5760" h="3278">
                <a:moveTo>
                  <a:pt x="5760" y="0"/>
                </a:moveTo>
                <a:lnTo>
                  <a:pt x="0" y="0"/>
                </a:lnTo>
                <a:lnTo>
                  <a:pt x="0" y="3090"/>
                </a:lnTo>
                <a:lnTo>
                  <a:pt x="943" y="3090"/>
                </a:lnTo>
                <a:lnTo>
                  <a:pt x="1123" y="3270"/>
                </a:lnTo>
                <a:lnTo>
                  <a:pt x="1123" y="3270"/>
                </a:lnTo>
                <a:lnTo>
                  <a:pt x="1127" y="3272"/>
                </a:lnTo>
                <a:lnTo>
                  <a:pt x="1133" y="3275"/>
                </a:lnTo>
                <a:lnTo>
                  <a:pt x="1139" y="3278"/>
                </a:lnTo>
                <a:lnTo>
                  <a:pt x="1144" y="3278"/>
                </a:lnTo>
                <a:lnTo>
                  <a:pt x="1150" y="3278"/>
                </a:lnTo>
                <a:lnTo>
                  <a:pt x="1155" y="3275"/>
                </a:lnTo>
                <a:lnTo>
                  <a:pt x="1161" y="3272"/>
                </a:lnTo>
                <a:lnTo>
                  <a:pt x="1165" y="3270"/>
                </a:lnTo>
                <a:lnTo>
                  <a:pt x="1345" y="3090"/>
                </a:lnTo>
                <a:lnTo>
                  <a:pt x="5760" y="3090"/>
                </a:lnTo>
                <a:lnTo>
                  <a:pt x="5760" y="0"/>
                </a:lnTo>
                <a:close/>
              </a:path>
            </a:pathLst>
          </a:custGeom>
          <a:ln/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7501" y="1449148"/>
            <a:ext cx="7929000" cy="2971051"/>
          </a:xfrm>
        </p:spPr>
        <p:txBody>
          <a:bodyPr/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07501" y="5280847"/>
            <a:ext cx="7929000" cy="434974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B9EBBA-996F-894A-B54A-D6246ED52CEA}" type="datetimeFigureOut">
              <a:rPr lang="en-US" smtClean="0">
                <a:solidFill>
                  <a:prstClr val="white"/>
                </a:solidFill>
              </a:rPr>
              <a:pPr/>
              <a:t>7/16/2017</a:t>
            </a:fld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>
                <a:solidFill>
                  <a:srgbClr val="8664B0"/>
                </a:solidFill>
              </a:rPr>
              <a:pPr/>
              <a:t>‹#›</a:t>
            </a:fld>
            <a:endParaRPr lang="en-US" dirty="0">
              <a:solidFill>
                <a:srgbClr val="8664B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74964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7500" y="4800600"/>
            <a:ext cx="7921064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5" name="Picture Placeholder 14"/>
          <p:cNvSpPr>
            <a:spLocks noGrp="1" noChangeAspect="1"/>
          </p:cNvSpPr>
          <p:nvPr>
            <p:ph type="pic" sz="quarter" idx="13"/>
          </p:nvPr>
        </p:nvSpPr>
        <p:spPr bwMode="auto">
          <a:xfrm>
            <a:off x="0" y="0"/>
            <a:ext cx="9144000" cy="4800600"/>
          </a:xfrm>
          <a:custGeom>
            <a:avLst/>
            <a:gdLst/>
            <a:ahLst/>
            <a:cxnLst/>
            <a:rect l="0" t="0" r="r" b="b"/>
            <a:pathLst>
              <a:path w="5760" h="3289">
                <a:moveTo>
                  <a:pt x="5760" y="0"/>
                </a:moveTo>
                <a:lnTo>
                  <a:pt x="0" y="0"/>
                </a:lnTo>
                <a:lnTo>
                  <a:pt x="0" y="3100"/>
                </a:lnTo>
                <a:lnTo>
                  <a:pt x="943" y="3100"/>
                </a:lnTo>
                <a:lnTo>
                  <a:pt x="1123" y="3281"/>
                </a:lnTo>
                <a:lnTo>
                  <a:pt x="1123" y="3281"/>
                </a:lnTo>
                <a:lnTo>
                  <a:pt x="1127" y="3283"/>
                </a:lnTo>
                <a:lnTo>
                  <a:pt x="1133" y="3286"/>
                </a:lnTo>
                <a:lnTo>
                  <a:pt x="1139" y="3289"/>
                </a:lnTo>
                <a:lnTo>
                  <a:pt x="1144" y="3289"/>
                </a:lnTo>
                <a:lnTo>
                  <a:pt x="1150" y="3289"/>
                </a:lnTo>
                <a:lnTo>
                  <a:pt x="1155" y="3286"/>
                </a:lnTo>
                <a:lnTo>
                  <a:pt x="1161" y="3283"/>
                </a:lnTo>
                <a:lnTo>
                  <a:pt x="1165" y="3281"/>
                </a:lnTo>
                <a:lnTo>
                  <a:pt x="1345" y="3100"/>
                </a:lnTo>
                <a:lnTo>
                  <a:pt x="5760" y="3100"/>
                </a:lnTo>
                <a:lnTo>
                  <a:pt x="5760" y="0"/>
                </a:lnTo>
                <a:close/>
              </a:path>
            </a:pathLst>
          </a:custGeom>
          <a:noFill/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numCol="1" anchor="t" anchorCtr="0" compatLnSpc="1">
            <a:prstTxWarp prst="textNoShape">
              <a:avLst/>
            </a:prstTxWarp>
            <a:normAutofit/>
          </a:bodyPr>
          <a:lstStyle>
            <a:lvl1pPr marL="0" indent="0" algn="ctr">
              <a:buFontTx/>
              <a:buNone/>
              <a:defRPr sz="1600"/>
            </a:lvl1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7500" y="5367338"/>
            <a:ext cx="7921064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C79C5D-2A6F-F04D-97DA-BEF2467B64E4}" type="datetimeFigureOut">
              <a:rPr lang="en-US" smtClean="0">
                <a:solidFill>
                  <a:prstClr val="white"/>
                </a:solidFill>
              </a:rPr>
              <a:pPr/>
              <a:t>7/16/2017</a:t>
            </a:fld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>
                <a:solidFill>
                  <a:srgbClr val="8664B0"/>
                </a:solidFill>
              </a:rPr>
              <a:pPr/>
              <a:t>‹#›</a:t>
            </a:fld>
            <a:endParaRPr lang="en-US" dirty="0">
              <a:solidFill>
                <a:srgbClr val="8664B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13300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6"/>
          <p:cNvSpPr>
            <a:spLocks noChangeAspect="1"/>
          </p:cNvSpPr>
          <p:nvPr/>
        </p:nvSpPr>
        <p:spPr bwMode="auto">
          <a:xfrm>
            <a:off x="473773" y="1081456"/>
            <a:ext cx="4749312" cy="3239188"/>
          </a:xfrm>
          <a:custGeom>
            <a:avLst/>
            <a:gdLst/>
            <a:ahLst/>
            <a:cxnLst/>
            <a:rect l="0" t="0" r="r" b="b"/>
            <a:pathLst>
              <a:path w="3384" h="2308">
                <a:moveTo>
                  <a:pt x="3340" y="0"/>
                </a:moveTo>
                <a:lnTo>
                  <a:pt x="44" y="0"/>
                </a:lnTo>
                <a:lnTo>
                  <a:pt x="44" y="0"/>
                </a:lnTo>
                <a:lnTo>
                  <a:pt x="34" y="0"/>
                </a:lnTo>
                <a:lnTo>
                  <a:pt x="26" y="4"/>
                </a:lnTo>
                <a:lnTo>
                  <a:pt x="20" y="8"/>
                </a:lnTo>
                <a:lnTo>
                  <a:pt x="12" y="12"/>
                </a:lnTo>
                <a:lnTo>
                  <a:pt x="8" y="20"/>
                </a:lnTo>
                <a:lnTo>
                  <a:pt x="4" y="26"/>
                </a:lnTo>
                <a:lnTo>
                  <a:pt x="0" y="34"/>
                </a:lnTo>
                <a:lnTo>
                  <a:pt x="0" y="44"/>
                </a:lnTo>
                <a:lnTo>
                  <a:pt x="0" y="2076"/>
                </a:lnTo>
                <a:lnTo>
                  <a:pt x="0" y="2076"/>
                </a:lnTo>
                <a:lnTo>
                  <a:pt x="0" y="2086"/>
                </a:lnTo>
                <a:lnTo>
                  <a:pt x="4" y="2094"/>
                </a:lnTo>
                <a:lnTo>
                  <a:pt x="8" y="2100"/>
                </a:lnTo>
                <a:lnTo>
                  <a:pt x="12" y="2108"/>
                </a:lnTo>
                <a:lnTo>
                  <a:pt x="20" y="2112"/>
                </a:lnTo>
                <a:lnTo>
                  <a:pt x="26" y="2116"/>
                </a:lnTo>
                <a:lnTo>
                  <a:pt x="34" y="2120"/>
                </a:lnTo>
                <a:lnTo>
                  <a:pt x="44" y="2120"/>
                </a:lnTo>
                <a:lnTo>
                  <a:pt x="474" y="2120"/>
                </a:lnTo>
                <a:lnTo>
                  <a:pt x="650" y="2296"/>
                </a:lnTo>
                <a:lnTo>
                  <a:pt x="650" y="2296"/>
                </a:lnTo>
                <a:lnTo>
                  <a:pt x="656" y="2300"/>
                </a:lnTo>
                <a:lnTo>
                  <a:pt x="664" y="2304"/>
                </a:lnTo>
                <a:lnTo>
                  <a:pt x="672" y="2308"/>
                </a:lnTo>
                <a:lnTo>
                  <a:pt x="680" y="2308"/>
                </a:lnTo>
                <a:lnTo>
                  <a:pt x="688" y="2308"/>
                </a:lnTo>
                <a:lnTo>
                  <a:pt x="696" y="2304"/>
                </a:lnTo>
                <a:lnTo>
                  <a:pt x="704" y="2300"/>
                </a:lnTo>
                <a:lnTo>
                  <a:pt x="710" y="2296"/>
                </a:lnTo>
                <a:lnTo>
                  <a:pt x="886" y="2120"/>
                </a:lnTo>
                <a:lnTo>
                  <a:pt x="3340" y="2120"/>
                </a:lnTo>
                <a:lnTo>
                  <a:pt x="3340" y="2120"/>
                </a:lnTo>
                <a:lnTo>
                  <a:pt x="3350" y="2120"/>
                </a:lnTo>
                <a:lnTo>
                  <a:pt x="3358" y="2116"/>
                </a:lnTo>
                <a:lnTo>
                  <a:pt x="3364" y="2112"/>
                </a:lnTo>
                <a:lnTo>
                  <a:pt x="3372" y="2108"/>
                </a:lnTo>
                <a:lnTo>
                  <a:pt x="3376" y="2100"/>
                </a:lnTo>
                <a:lnTo>
                  <a:pt x="3380" y="2094"/>
                </a:lnTo>
                <a:lnTo>
                  <a:pt x="3384" y="2086"/>
                </a:lnTo>
                <a:lnTo>
                  <a:pt x="3384" y="2076"/>
                </a:lnTo>
                <a:lnTo>
                  <a:pt x="3384" y="44"/>
                </a:lnTo>
                <a:lnTo>
                  <a:pt x="3384" y="44"/>
                </a:lnTo>
                <a:lnTo>
                  <a:pt x="3384" y="34"/>
                </a:lnTo>
                <a:lnTo>
                  <a:pt x="3380" y="26"/>
                </a:lnTo>
                <a:lnTo>
                  <a:pt x="3376" y="20"/>
                </a:lnTo>
                <a:lnTo>
                  <a:pt x="3372" y="12"/>
                </a:lnTo>
                <a:lnTo>
                  <a:pt x="3364" y="8"/>
                </a:lnTo>
                <a:lnTo>
                  <a:pt x="3358" y="4"/>
                </a:lnTo>
                <a:lnTo>
                  <a:pt x="3350" y="0"/>
                </a:lnTo>
                <a:lnTo>
                  <a:pt x="3340" y="0"/>
                </a:lnTo>
                <a:lnTo>
                  <a:pt x="3340" y="0"/>
                </a:lnTo>
                <a:close/>
              </a:path>
            </a:pathLst>
          </a:cu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8239" y="1238502"/>
            <a:ext cx="4420380" cy="2645912"/>
          </a:xfrm>
        </p:spPr>
        <p:txBody>
          <a:bodyPr anchor="b"/>
          <a:lstStyle>
            <a:lvl1pPr algn="l">
              <a:defRPr sz="4200" b="1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9893" y="4443681"/>
            <a:ext cx="4418727" cy="713241"/>
          </a:xfrm>
        </p:spPr>
        <p:txBody>
          <a:bodyPr anchor="t">
            <a:no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" name="Text Placeholder 5"/>
          <p:cNvSpPr>
            <a:spLocks noGrp="1"/>
          </p:cNvSpPr>
          <p:nvPr>
            <p:ph type="body" sz="quarter" idx="16"/>
          </p:nvPr>
        </p:nvSpPr>
        <p:spPr>
          <a:xfrm>
            <a:off x="5680982" y="1081457"/>
            <a:ext cx="2857501" cy="4075465"/>
          </a:xfrm>
        </p:spPr>
        <p:txBody>
          <a:bodyPr anchor="t"/>
          <a:lstStyle>
            <a:lvl1pPr marL="0" indent="0">
              <a:buFontTx/>
              <a:buNone/>
              <a:defRPr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FA1846-DA80-1C48-A609-854EA85C59AD}" type="datetimeFigureOut">
              <a:rPr lang="en-US" smtClean="0">
                <a:solidFill>
                  <a:prstClr val="white"/>
                </a:solidFill>
              </a:rPr>
              <a:pPr/>
              <a:t>7/16/2017</a:t>
            </a:fld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>
                <a:solidFill>
                  <a:srgbClr val="8664B0"/>
                </a:solidFill>
              </a:rPr>
              <a:pPr/>
              <a:t>‹#›</a:t>
            </a:fld>
            <a:endParaRPr lang="en-US" dirty="0">
              <a:solidFill>
                <a:srgbClr val="8664B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899589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6"/>
          <p:cNvSpPr>
            <a:spLocks noChangeAspect="1"/>
          </p:cNvSpPr>
          <p:nvPr/>
        </p:nvSpPr>
        <p:spPr bwMode="auto">
          <a:xfrm>
            <a:off x="855664" y="2286585"/>
            <a:ext cx="3671336" cy="2503972"/>
          </a:xfrm>
          <a:custGeom>
            <a:avLst/>
            <a:gdLst/>
            <a:ahLst/>
            <a:cxnLst/>
            <a:rect l="0" t="0" r="r" b="b"/>
            <a:pathLst>
              <a:path w="3384" h="2308">
                <a:moveTo>
                  <a:pt x="3340" y="0"/>
                </a:moveTo>
                <a:lnTo>
                  <a:pt x="44" y="0"/>
                </a:lnTo>
                <a:lnTo>
                  <a:pt x="44" y="0"/>
                </a:lnTo>
                <a:lnTo>
                  <a:pt x="34" y="0"/>
                </a:lnTo>
                <a:lnTo>
                  <a:pt x="26" y="4"/>
                </a:lnTo>
                <a:lnTo>
                  <a:pt x="20" y="8"/>
                </a:lnTo>
                <a:lnTo>
                  <a:pt x="12" y="12"/>
                </a:lnTo>
                <a:lnTo>
                  <a:pt x="8" y="20"/>
                </a:lnTo>
                <a:lnTo>
                  <a:pt x="4" y="26"/>
                </a:lnTo>
                <a:lnTo>
                  <a:pt x="0" y="34"/>
                </a:lnTo>
                <a:lnTo>
                  <a:pt x="0" y="44"/>
                </a:lnTo>
                <a:lnTo>
                  <a:pt x="0" y="2076"/>
                </a:lnTo>
                <a:lnTo>
                  <a:pt x="0" y="2076"/>
                </a:lnTo>
                <a:lnTo>
                  <a:pt x="0" y="2086"/>
                </a:lnTo>
                <a:lnTo>
                  <a:pt x="4" y="2094"/>
                </a:lnTo>
                <a:lnTo>
                  <a:pt x="8" y="2100"/>
                </a:lnTo>
                <a:lnTo>
                  <a:pt x="12" y="2108"/>
                </a:lnTo>
                <a:lnTo>
                  <a:pt x="20" y="2112"/>
                </a:lnTo>
                <a:lnTo>
                  <a:pt x="26" y="2116"/>
                </a:lnTo>
                <a:lnTo>
                  <a:pt x="34" y="2120"/>
                </a:lnTo>
                <a:lnTo>
                  <a:pt x="44" y="2120"/>
                </a:lnTo>
                <a:lnTo>
                  <a:pt x="474" y="2120"/>
                </a:lnTo>
                <a:lnTo>
                  <a:pt x="650" y="2296"/>
                </a:lnTo>
                <a:lnTo>
                  <a:pt x="650" y="2296"/>
                </a:lnTo>
                <a:lnTo>
                  <a:pt x="656" y="2300"/>
                </a:lnTo>
                <a:lnTo>
                  <a:pt x="664" y="2304"/>
                </a:lnTo>
                <a:lnTo>
                  <a:pt x="672" y="2308"/>
                </a:lnTo>
                <a:lnTo>
                  <a:pt x="680" y="2308"/>
                </a:lnTo>
                <a:lnTo>
                  <a:pt x="688" y="2308"/>
                </a:lnTo>
                <a:lnTo>
                  <a:pt x="696" y="2304"/>
                </a:lnTo>
                <a:lnTo>
                  <a:pt x="704" y="2300"/>
                </a:lnTo>
                <a:lnTo>
                  <a:pt x="710" y="2296"/>
                </a:lnTo>
                <a:lnTo>
                  <a:pt x="886" y="2120"/>
                </a:lnTo>
                <a:lnTo>
                  <a:pt x="3340" y="2120"/>
                </a:lnTo>
                <a:lnTo>
                  <a:pt x="3340" y="2120"/>
                </a:lnTo>
                <a:lnTo>
                  <a:pt x="3350" y="2120"/>
                </a:lnTo>
                <a:lnTo>
                  <a:pt x="3358" y="2116"/>
                </a:lnTo>
                <a:lnTo>
                  <a:pt x="3364" y="2112"/>
                </a:lnTo>
                <a:lnTo>
                  <a:pt x="3372" y="2108"/>
                </a:lnTo>
                <a:lnTo>
                  <a:pt x="3376" y="2100"/>
                </a:lnTo>
                <a:lnTo>
                  <a:pt x="3380" y="2094"/>
                </a:lnTo>
                <a:lnTo>
                  <a:pt x="3384" y="2086"/>
                </a:lnTo>
                <a:lnTo>
                  <a:pt x="3384" y="2076"/>
                </a:lnTo>
                <a:lnTo>
                  <a:pt x="3384" y="44"/>
                </a:lnTo>
                <a:lnTo>
                  <a:pt x="3384" y="44"/>
                </a:lnTo>
                <a:lnTo>
                  <a:pt x="3384" y="34"/>
                </a:lnTo>
                <a:lnTo>
                  <a:pt x="3380" y="26"/>
                </a:lnTo>
                <a:lnTo>
                  <a:pt x="3376" y="20"/>
                </a:lnTo>
                <a:lnTo>
                  <a:pt x="3372" y="12"/>
                </a:lnTo>
                <a:lnTo>
                  <a:pt x="3364" y="8"/>
                </a:lnTo>
                <a:lnTo>
                  <a:pt x="3358" y="4"/>
                </a:lnTo>
                <a:lnTo>
                  <a:pt x="3350" y="0"/>
                </a:lnTo>
                <a:lnTo>
                  <a:pt x="3340" y="0"/>
                </a:lnTo>
                <a:lnTo>
                  <a:pt x="3340" y="0"/>
                </a:lnTo>
                <a:close/>
              </a:path>
            </a:pathLst>
          </a:cu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38" name="Title 1"/>
          <p:cNvSpPr>
            <a:spLocks noGrp="1"/>
          </p:cNvSpPr>
          <p:nvPr>
            <p:ph type="title"/>
          </p:nvPr>
        </p:nvSpPr>
        <p:spPr>
          <a:xfrm>
            <a:off x="1017817" y="2435958"/>
            <a:ext cx="3286891" cy="2007789"/>
          </a:xfrm>
        </p:spPr>
        <p:txBody>
          <a:bodyPr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6"/>
          </p:nvPr>
        </p:nvSpPr>
        <p:spPr>
          <a:xfrm>
            <a:off x="4617000" y="2286001"/>
            <a:ext cx="3660225" cy="2295525"/>
          </a:xfrm>
        </p:spPr>
        <p:txBody>
          <a:bodyPr anchor="t"/>
          <a:lstStyle>
            <a:lvl1pPr marL="0" indent="0">
              <a:buFontTx/>
              <a:buNone/>
              <a:defRPr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F54567-0DE4-3F47-BF90-CB84690072F9}" type="datetimeFigureOut">
              <a:rPr lang="en-US" smtClean="0">
                <a:solidFill>
                  <a:prstClr val="white"/>
                </a:solidFill>
              </a:rPr>
              <a:pPr/>
              <a:t>7/16/2017</a:t>
            </a:fld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>
                <a:solidFill>
                  <a:srgbClr val="8664B0"/>
                </a:solidFill>
              </a:rPr>
              <a:pPr/>
              <a:t>‹#›</a:t>
            </a:fld>
            <a:endParaRPr lang="en-US" dirty="0">
              <a:solidFill>
                <a:srgbClr val="8664B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150585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 bwMode="auto">
          <a:xfrm>
            <a:off x="0" y="0"/>
            <a:ext cx="9144000" cy="2185988"/>
          </a:xfrm>
          <a:custGeom>
            <a:avLst/>
            <a:gdLst/>
            <a:ahLst/>
            <a:cxn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ln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C52C72-DE31-F449-A4ED-4C594FD91407}" type="datetimeFigureOut">
              <a:rPr lang="en-US" smtClean="0">
                <a:solidFill>
                  <a:prstClr val="white"/>
                </a:solidFill>
              </a:rPr>
              <a:pPr/>
              <a:t>7/16/2017</a:t>
            </a:fld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>
                <a:solidFill>
                  <a:srgbClr val="8664B0"/>
                </a:solidFill>
              </a:rPr>
              <a:pPr/>
              <a:t>‹#›</a:t>
            </a:fld>
            <a:endParaRPr lang="en-US" dirty="0">
              <a:solidFill>
                <a:srgbClr val="8664B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49652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6"/>
          <p:cNvSpPr>
            <a:spLocks noChangeAspect="1"/>
          </p:cNvSpPr>
          <p:nvPr/>
        </p:nvSpPr>
        <p:spPr bwMode="auto">
          <a:xfrm>
            <a:off x="5752239" y="446089"/>
            <a:ext cx="3391762" cy="5414962"/>
          </a:xfrm>
          <a:custGeom>
            <a:avLst/>
            <a:gdLst/>
            <a:ahLst/>
            <a:cxnLst/>
            <a:rect l="0" t="0" r="r" b="b"/>
            <a:pathLst>
              <a:path w="2879" h="4320">
                <a:moveTo>
                  <a:pt x="183" y="0"/>
                </a:moveTo>
                <a:lnTo>
                  <a:pt x="183" y="1197"/>
                </a:lnTo>
                <a:lnTo>
                  <a:pt x="8" y="1372"/>
                </a:lnTo>
                <a:lnTo>
                  <a:pt x="8" y="1372"/>
                </a:lnTo>
                <a:lnTo>
                  <a:pt x="6" y="1376"/>
                </a:lnTo>
                <a:lnTo>
                  <a:pt x="3" y="1382"/>
                </a:lnTo>
                <a:lnTo>
                  <a:pt x="0" y="1387"/>
                </a:lnTo>
                <a:lnTo>
                  <a:pt x="0" y="1393"/>
                </a:lnTo>
                <a:lnTo>
                  <a:pt x="0" y="1399"/>
                </a:lnTo>
                <a:lnTo>
                  <a:pt x="3" y="1404"/>
                </a:lnTo>
                <a:lnTo>
                  <a:pt x="6" y="1410"/>
                </a:lnTo>
                <a:lnTo>
                  <a:pt x="8" y="1414"/>
                </a:lnTo>
                <a:lnTo>
                  <a:pt x="183" y="1589"/>
                </a:lnTo>
                <a:lnTo>
                  <a:pt x="183" y="4320"/>
                </a:lnTo>
                <a:lnTo>
                  <a:pt x="2879" y="4320"/>
                </a:lnTo>
                <a:lnTo>
                  <a:pt x="2879" y="0"/>
                </a:lnTo>
                <a:lnTo>
                  <a:pt x="183" y="0"/>
                </a:lnTo>
                <a:close/>
              </a:path>
            </a:pathLst>
          </a:custGeom>
          <a:ln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137656" y="586171"/>
            <a:ext cx="1871093" cy="513479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7501" y="446089"/>
            <a:ext cx="4958655" cy="5414962"/>
          </a:xfrm>
        </p:spPr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62726E-379B-B349-9EED-81ED093FA806}" type="datetimeFigureOut">
              <a:rPr lang="en-US" smtClean="0">
                <a:solidFill>
                  <a:prstClr val="white"/>
                </a:solidFill>
              </a:rPr>
              <a:pPr/>
              <a:t>7/16/2017</a:t>
            </a:fld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>
                <a:solidFill>
                  <a:srgbClr val="8664B0"/>
                </a:solidFill>
              </a:rPr>
              <a:pPr/>
              <a:t>‹#›</a:t>
            </a:fld>
            <a:endParaRPr lang="en-US" dirty="0">
              <a:solidFill>
                <a:srgbClr val="8664B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08675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6"/>
          <p:cNvSpPr/>
          <p:nvPr/>
        </p:nvSpPr>
        <p:spPr bwMode="auto">
          <a:xfrm>
            <a:off x="0" y="0"/>
            <a:ext cx="9144000" cy="2185988"/>
          </a:xfrm>
          <a:custGeom>
            <a:avLst/>
            <a:gdLst/>
            <a:ahLst/>
            <a:cxn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ln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7500" y="447188"/>
            <a:ext cx="7928999" cy="97045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4034" y="2222287"/>
            <a:ext cx="7915931" cy="3636511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3A1323-8D79-1946-B0D7-40001CF92E9D}" type="datetimeFigureOut">
              <a:rPr lang="en-US" smtClean="0">
                <a:solidFill>
                  <a:prstClr val="white"/>
                </a:solidFill>
              </a:rPr>
              <a:pPr/>
              <a:t>7/16/2017</a:t>
            </a:fld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>
                <a:solidFill>
                  <a:srgbClr val="8664B0"/>
                </a:solidFill>
              </a:rPr>
              <a:pPr/>
              <a:t>‹#›</a:t>
            </a:fld>
            <a:endParaRPr lang="en-US" dirty="0">
              <a:solidFill>
                <a:srgbClr val="8664B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60473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7"/>
          <p:cNvSpPr/>
          <p:nvPr/>
        </p:nvSpPr>
        <p:spPr bwMode="auto">
          <a:xfrm>
            <a:off x="0" y="2"/>
            <a:ext cx="9144000" cy="5203825"/>
          </a:xfrm>
          <a:custGeom>
            <a:avLst/>
            <a:gdLst/>
            <a:ahLst/>
            <a:cxnLst/>
            <a:rect l="0" t="0" r="r" b="b"/>
            <a:pathLst>
              <a:path w="5760" h="3278">
                <a:moveTo>
                  <a:pt x="0" y="0"/>
                </a:moveTo>
                <a:lnTo>
                  <a:pt x="5760" y="0"/>
                </a:lnTo>
                <a:lnTo>
                  <a:pt x="5760" y="3090"/>
                </a:lnTo>
                <a:lnTo>
                  <a:pt x="4817" y="3090"/>
                </a:lnTo>
                <a:lnTo>
                  <a:pt x="4637" y="3270"/>
                </a:lnTo>
                <a:lnTo>
                  <a:pt x="4637" y="3270"/>
                </a:lnTo>
                <a:lnTo>
                  <a:pt x="4633" y="3272"/>
                </a:lnTo>
                <a:lnTo>
                  <a:pt x="4627" y="3275"/>
                </a:lnTo>
                <a:lnTo>
                  <a:pt x="4621" y="3278"/>
                </a:lnTo>
                <a:lnTo>
                  <a:pt x="4616" y="3278"/>
                </a:lnTo>
                <a:lnTo>
                  <a:pt x="4610" y="3278"/>
                </a:lnTo>
                <a:lnTo>
                  <a:pt x="4605" y="3275"/>
                </a:lnTo>
                <a:lnTo>
                  <a:pt x="4599" y="3272"/>
                </a:lnTo>
                <a:lnTo>
                  <a:pt x="4595" y="3270"/>
                </a:lnTo>
                <a:lnTo>
                  <a:pt x="4415" y="3090"/>
                </a:lnTo>
                <a:lnTo>
                  <a:pt x="0" y="3090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ln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7500" y="2951396"/>
            <a:ext cx="7921064" cy="1468800"/>
          </a:xfrm>
        </p:spPr>
        <p:txBody>
          <a:bodyPr anchor="b"/>
          <a:lstStyle>
            <a:lvl1pPr algn="r">
              <a:defRPr sz="4800" b="1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7500" y="5281202"/>
            <a:ext cx="7921064" cy="433955"/>
          </a:xfrm>
        </p:spPr>
        <p:txBody>
          <a:bodyPr anchor="t">
            <a:noAutofit/>
          </a:bodyPr>
          <a:lstStyle>
            <a:lvl1pPr marL="0" indent="0" algn="r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FA1846-DA80-1C48-A609-854EA85C59AD}" type="datetimeFigureOut">
              <a:rPr lang="en-US" smtClean="0">
                <a:solidFill>
                  <a:prstClr val="white"/>
                </a:solidFill>
              </a:rPr>
              <a:pPr/>
              <a:t>7/16/2017</a:t>
            </a:fld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>
                <a:solidFill>
                  <a:srgbClr val="8664B0"/>
                </a:solidFill>
              </a:rPr>
              <a:pPr/>
              <a:t>‹#›</a:t>
            </a:fld>
            <a:endParaRPr lang="en-US" dirty="0">
              <a:solidFill>
                <a:srgbClr val="8664B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92218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6"/>
          <p:cNvSpPr/>
          <p:nvPr/>
        </p:nvSpPr>
        <p:spPr bwMode="auto">
          <a:xfrm>
            <a:off x="0" y="0"/>
            <a:ext cx="9144000" cy="2185988"/>
          </a:xfrm>
          <a:custGeom>
            <a:avLst/>
            <a:gdLst/>
            <a:ahLst/>
            <a:cxn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ln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14034" y="2222288"/>
            <a:ext cx="3889405" cy="3638763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0562" y="2222287"/>
            <a:ext cx="3895937" cy="3638764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302355-E14B-8545-A8F8-0FE83CC9D524}" type="datetimeFigureOut">
              <a:rPr lang="en-US" smtClean="0">
                <a:solidFill>
                  <a:prstClr val="white"/>
                </a:solidFill>
              </a:rPr>
              <a:pPr/>
              <a:t>7/16/2017</a:t>
            </a:fld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>
                <a:solidFill>
                  <a:srgbClr val="8664B0"/>
                </a:solidFill>
              </a:rPr>
              <a:pPr/>
              <a:t>‹#›</a:t>
            </a:fld>
            <a:endParaRPr lang="en-US" dirty="0">
              <a:solidFill>
                <a:srgbClr val="8664B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79482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6"/>
          <p:cNvSpPr/>
          <p:nvPr/>
        </p:nvSpPr>
        <p:spPr bwMode="auto">
          <a:xfrm>
            <a:off x="0" y="0"/>
            <a:ext cx="9144000" cy="2185988"/>
          </a:xfrm>
          <a:custGeom>
            <a:avLst/>
            <a:gdLst/>
            <a:ahLst/>
            <a:cxn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ln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11046" y="2174875"/>
            <a:ext cx="3892393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1047" y="2751139"/>
            <a:ext cx="3892392" cy="3109913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0562" y="2174875"/>
            <a:ext cx="3895937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0562" y="2751139"/>
            <a:ext cx="3895937" cy="3109913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640F58-564D-2B4F-AE67-E407BA4FCF45}" type="datetimeFigureOut">
              <a:rPr lang="en-US" smtClean="0">
                <a:solidFill>
                  <a:prstClr val="white"/>
                </a:solidFill>
              </a:rPr>
              <a:pPr/>
              <a:t>7/16/2017</a:t>
            </a:fld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>
                <a:solidFill>
                  <a:srgbClr val="8664B0"/>
                </a:solidFill>
              </a:rPr>
              <a:pPr/>
              <a:t>‹#›</a:t>
            </a:fld>
            <a:endParaRPr lang="en-US" dirty="0">
              <a:solidFill>
                <a:srgbClr val="8664B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08523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6"/>
          <p:cNvSpPr/>
          <p:nvPr/>
        </p:nvSpPr>
        <p:spPr bwMode="auto">
          <a:xfrm>
            <a:off x="0" y="0"/>
            <a:ext cx="9144000" cy="2185988"/>
          </a:xfrm>
          <a:custGeom>
            <a:avLst/>
            <a:gdLst/>
            <a:ahLst/>
            <a:cxn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ln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3A34C8-038E-2045-AF43-DF7DBB8E0E9E}" type="datetimeFigureOut">
              <a:rPr lang="en-US" smtClean="0">
                <a:solidFill>
                  <a:prstClr val="white"/>
                </a:solidFill>
              </a:rPr>
              <a:pPr/>
              <a:t>7/16/2017</a:t>
            </a:fld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>
                <a:solidFill>
                  <a:srgbClr val="8664B0"/>
                </a:solidFill>
              </a:rPr>
              <a:pPr/>
              <a:t>‹#›</a:t>
            </a:fld>
            <a:endParaRPr lang="en-US" dirty="0">
              <a:solidFill>
                <a:srgbClr val="8664B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13375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18C68F-D26B-8F47-958C-23B49CF8A634}" type="datetimeFigureOut">
              <a:rPr lang="en-US" smtClean="0">
                <a:solidFill>
                  <a:prstClr val="white"/>
                </a:solidFill>
              </a:rPr>
              <a:pPr/>
              <a:t>7/16/2017</a:t>
            </a:fld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>
                <a:solidFill>
                  <a:srgbClr val="8664B0"/>
                </a:solidFill>
              </a:rPr>
              <a:pPr/>
              <a:t>‹#›</a:t>
            </a:fld>
            <a:endParaRPr lang="en-US" dirty="0">
              <a:solidFill>
                <a:srgbClr val="8664B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73684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6"/>
          <p:cNvSpPr>
            <a:spLocks noChangeAspect="1"/>
          </p:cNvSpPr>
          <p:nvPr/>
        </p:nvSpPr>
        <p:spPr bwMode="auto">
          <a:xfrm>
            <a:off x="804864" y="446088"/>
            <a:ext cx="2660650" cy="1814651"/>
          </a:xfrm>
          <a:custGeom>
            <a:avLst/>
            <a:gdLst/>
            <a:ahLst/>
            <a:cxnLst/>
            <a:rect l="0" t="0" r="r" b="b"/>
            <a:pathLst>
              <a:path w="3384" h="2308">
                <a:moveTo>
                  <a:pt x="3340" y="0"/>
                </a:moveTo>
                <a:lnTo>
                  <a:pt x="44" y="0"/>
                </a:lnTo>
                <a:lnTo>
                  <a:pt x="44" y="0"/>
                </a:lnTo>
                <a:lnTo>
                  <a:pt x="34" y="0"/>
                </a:lnTo>
                <a:lnTo>
                  <a:pt x="26" y="4"/>
                </a:lnTo>
                <a:lnTo>
                  <a:pt x="20" y="8"/>
                </a:lnTo>
                <a:lnTo>
                  <a:pt x="12" y="12"/>
                </a:lnTo>
                <a:lnTo>
                  <a:pt x="8" y="20"/>
                </a:lnTo>
                <a:lnTo>
                  <a:pt x="4" y="26"/>
                </a:lnTo>
                <a:lnTo>
                  <a:pt x="0" y="34"/>
                </a:lnTo>
                <a:lnTo>
                  <a:pt x="0" y="44"/>
                </a:lnTo>
                <a:lnTo>
                  <a:pt x="0" y="2076"/>
                </a:lnTo>
                <a:lnTo>
                  <a:pt x="0" y="2076"/>
                </a:lnTo>
                <a:lnTo>
                  <a:pt x="0" y="2086"/>
                </a:lnTo>
                <a:lnTo>
                  <a:pt x="4" y="2094"/>
                </a:lnTo>
                <a:lnTo>
                  <a:pt x="8" y="2100"/>
                </a:lnTo>
                <a:lnTo>
                  <a:pt x="12" y="2108"/>
                </a:lnTo>
                <a:lnTo>
                  <a:pt x="20" y="2112"/>
                </a:lnTo>
                <a:lnTo>
                  <a:pt x="26" y="2116"/>
                </a:lnTo>
                <a:lnTo>
                  <a:pt x="34" y="2120"/>
                </a:lnTo>
                <a:lnTo>
                  <a:pt x="44" y="2120"/>
                </a:lnTo>
                <a:lnTo>
                  <a:pt x="474" y="2120"/>
                </a:lnTo>
                <a:lnTo>
                  <a:pt x="650" y="2296"/>
                </a:lnTo>
                <a:lnTo>
                  <a:pt x="650" y="2296"/>
                </a:lnTo>
                <a:lnTo>
                  <a:pt x="656" y="2300"/>
                </a:lnTo>
                <a:lnTo>
                  <a:pt x="664" y="2304"/>
                </a:lnTo>
                <a:lnTo>
                  <a:pt x="672" y="2308"/>
                </a:lnTo>
                <a:lnTo>
                  <a:pt x="680" y="2308"/>
                </a:lnTo>
                <a:lnTo>
                  <a:pt x="688" y="2308"/>
                </a:lnTo>
                <a:lnTo>
                  <a:pt x="696" y="2304"/>
                </a:lnTo>
                <a:lnTo>
                  <a:pt x="704" y="2300"/>
                </a:lnTo>
                <a:lnTo>
                  <a:pt x="710" y="2296"/>
                </a:lnTo>
                <a:lnTo>
                  <a:pt x="886" y="2120"/>
                </a:lnTo>
                <a:lnTo>
                  <a:pt x="3340" y="2120"/>
                </a:lnTo>
                <a:lnTo>
                  <a:pt x="3340" y="2120"/>
                </a:lnTo>
                <a:lnTo>
                  <a:pt x="3350" y="2120"/>
                </a:lnTo>
                <a:lnTo>
                  <a:pt x="3358" y="2116"/>
                </a:lnTo>
                <a:lnTo>
                  <a:pt x="3364" y="2112"/>
                </a:lnTo>
                <a:lnTo>
                  <a:pt x="3372" y="2108"/>
                </a:lnTo>
                <a:lnTo>
                  <a:pt x="3376" y="2100"/>
                </a:lnTo>
                <a:lnTo>
                  <a:pt x="3380" y="2094"/>
                </a:lnTo>
                <a:lnTo>
                  <a:pt x="3384" y="2086"/>
                </a:lnTo>
                <a:lnTo>
                  <a:pt x="3384" y="2076"/>
                </a:lnTo>
                <a:lnTo>
                  <a:pt x="3384" y="44"/>
                </a:lnTo>
                <a:lnTo>
                  <a:pt x="3384" y="44"/>
                </a:lnTo>
                <a:lnTo>
                  <a:pt x="3384" y="34"/>
                </a:lnTo>
                <a:lnTo>
                  <a:pt x="3380" y="26"/>
                </a:lnTo>
                <a:lnTo>
                  <a:pt x="3376" y="20"/>
                </a:lnTo>
                <a:lnTo>
                  <a:pt x="3372" y="12"/>
                </a:lnTo>
                <a:lnTo>
                  <a:pt x="3364" y="8"/>
                </a:lnTo>
                <a:lnTo>
                  <a:pt x="3358" y="4"/>
                </a:lnTo>
                <a:lnTo>
                  <a:pt x="3350" y="0"/>
                </a:lnTo>
                <a:lnTo>
                  <a:pt x="3340" y="0"/>
                </a:lnTo>
                <a:lnTo>
                  <a:pt x="3340" y="0"/>
                </a:lnTo>
                <a:close/>
              </a:path>
            </a:pathLst>
          </a:custGeom>
          <a:ln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4864" y="446088"/>
            <a:ext cx="2660650" cy="1618396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41725" y="446089"/>
            <a:ext cx="4689475" cy="5414963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04864" y="2260739"/>
            <a:ext cx="2660650" cy="360031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DF5E60-9974-AC48-9591-99C2BB44B7CF}" type="datetimeFigureOut">
              <a:rPr lang="en-US" smtClean="0">
                <a:solidFill>
                  <a:prstClr val="white"/>
                </a:solidFill>
              </a:rPr>
              <a:pPr/>
              <a:t>7/16/2017</a:t>
            </a:fld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>
                <a:solidFill>
                  <a:srgbClr val="8664B0"/>
                </a:solidFill>
              </a:rPr>
              <a:pPr/>
              <a:t>‹#›</a:t>
            </a:fld>
            <a:endParaRPr lang="en-US" dirty="0">
              <a:solidFill>
                <a:srgbClr val="8664B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47574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1046" y="727523"/>
            <a:ext cx="3639741" cy="1617163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9" name="Picture Placeholder 11"/>
          <p:cNvSpPr>
            <a:spLocks noGrp="1" noChangeAspect="1"/>
          </p:cNvSpPr>
          <p:nvPr>
            <p:ph type="pic" sz="quarter" idx="13"/>
          </p:nvPr>
        </p:nvSpPr>
        <p:spPr bwMode="auto">
          <a:xfrm>
            <a:off x="4573588" y="0"/>
            <a:ext cx="4570412" cy="6858000"/>
          </a:xfrm>
          <a:custGeom>
            <a:avLst/>
            <a:gdLst/>
            <a:ahLst/>
            <a:cxnLst/>
            <a:rect l="0" t="0" r="r" b="b"/>
            <a:pathLst>
              <a:path w="2879" h="4320">
                <a:moveTo>
                  <a:pt x="183" y="0"/>
                </a:moveTo>
                <a:lnTo>
                  <a:pt x="183" y="1197"/>
                </a:lnTo>
                <a:lnTo>
                  <a:pt x="8" y="1372"/>
                </a:lnTo>
                <a:lnTo>
                  <a:pt x="8" y="1372"/>
                </a:lnTo>
                <a:lnTo>
                  <a:pt x="6" y="1376"/>
                </a:lnTo>
                <a:lnTo>
                  <a:pt x="3" y="1382"/>
                </a:lnTo>
                <a:lnTo>
                  <a:pt x="0" y="1387"/>
                </a:lnTo>
                <a:lnTo>
                  <a:pt x="0" y="1393"/>
                </a:lnTo>
                <a:lnTo>
                  <a:pt x="0" y="1399"/>
                </a:lnTo>
                <a:lnTo>
                  <a:pt x="3" y="1404"/>
                </a:lnTo>
                <a:lnTo>
                  <a:pt x="6" y="1410"/>
                </a:lnTo>
                <a:lnTo>
                  <a:pt x="8" y="1414"/>
                </a:lnTo>
                <a:lnTo>
                  <a:pt x="183" y="1589"/>
                </a:lnTo>
                <a:lnTo>
                  <a:pt x="183" y="4320"/>
                </a:lnTo>
                <a:lnTo>
                  <a:pt x="2879" y="4320"/>
                </a:lnTo>
                <a:lnTo>
                  <a:pt x="2879" y="0"/>
                </a:lnTo>
                <a:lnTo>
                  <a:pt x="183" y="0"/>
                </a:lnTo>
                <a:close/>
              </a:path>
            </a:pathLst>
          </a:custGeom>
          <a:noFill/>
          <a:ln w="9525">
            <a:solidFill>
              <a:schemeClr val="tx2"/>
            </a:solidFill>
            <a:round/>
            <a:headEnd/>
            <a:tailEnd/>
          </a:ln>
          <a:effectLst/>
        </p:spPr>
        <p:txBody>
          <a:bodyPr wrap="square" numCol="1" anchor="t" anchorCtr="0" compatLnSpc="1">
            <a:prstTxWarp prst="textNoShape">
              <a:avLst/>
            </a:prstTxWarp>
            <a:normAutofit/>
          </a:bodyPr>
          <a:lstStyle>
            <a:lvl1pPr algn="ctr">
              <a:buFontTx/>
              <a:buNone/>
              <a:defRPr sz="1400"/>
            </a:lvl1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11046" y="2344684"/>
            <a:ext cx="3639741" cy="3516365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2914358" y="6041363"/>
            <a:ext cx="732659" cy="365125"/>
          </a:xfrm>
        </p:spPr>
        <p:txBody>
          <a:bodyPr/>
          <a:lstStyle/>
          <a:p>
            <a:fld id="{18C79C5D-2A6F-F04D-97DA-BEF2467B64E4}" type="datetimeFigureOut">
              <a:rPr lang="en-US" smtClean="0">
                <a:solidFill>
                  <a:prstClr val="white"/>
                </a:solidFill>
              </a:rPr>
              <a:pPr/>
              <a:t>7/16/2017</a:t>
            </a:fld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42797" y="6041363"/>
            <a:ext cx="2471560" cy="365125"/>
          </a:xfrm>
        </p:spPr>
        <p:txBody>
          <a:bodyPr/>
          <a:lstStyle/>
          <a:p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3647017" y="5915889"/>
            <a:ext cx="796616" cy="490599"/>
          </a:xfrm>
        </p:spPr>
        <p:txBody>
          <a:bodyPr/>
          <a:lstStyle/>
          <a:p>
            <a:fld id="{D57F1E4F-1CFF-5643-939E-217C01CDF565}" type="slidenum">
              <a:rPr lang="en-US" smtClean="0">
                <a:solidFill>
                  <a:srgbClr val="8664B0"/>
                </a:solidFill>
              </a:rPr>
              <a:pPr/>
              <a:t>‹#›</a:t>
            </a:fld>
            <a:endParaRPr lang="en-US" dirty="0">
              <a:solidFill>
                <a:srgbClr val="8664B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92532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7500" y="447188"/>
            <a:ext cx="7928999" cy="970450"/>
          </a:xfrm>
          <a:prstGeom prst="rect">
            <a:avLst/>
          </a:prstGeom>
          <a:effectLst>
            <a:outerShdw blurRad="50800" dir="14400000">
              <a:srgbClr val="000000">
                <a:alpha val="60000"/>
              </a:srgbClr>
            </a:outerShdw>
          </a:effectLst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7500" y="2184402"/>
            <a:ext cx="7922464" cy="3674397"/>
          </a:xfrm>
          <a:prstGeom prst="rect">
            <a:avLst/>
          </a:prstGeom>
          <a:effectLst>
            <a:outerShdw blurRad="50800" dir="14400000">
              <a:srgbClr val="000000">
                <a:alpha val="40000"/>
              </a:srgbClr>
            </a:outerShdw>
          </a:effectLst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38636" y="6041363"/>
            <a:ext cx="648324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900">
                <a:solidFill>
                  <a:schemeClr val="tx1"/>
                </a:solidFill>
              </a:defRPr>
            </a:lvl1pPr>
          </a:lstStyle>
          <a:p>
            <a:pPr defTabSz="457200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000969" y="6041363"/>
            <a:ext cx="100778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900">
                <a:solidFill>
                  <a:schemeClr val="tx1"/>
                </a:solidFill>
              </a:defRPr>
            </a:lvl1pPr>
          </a:lstStyle>
          <a:p>
            <a:pPr defTabSz="457200"/>
            <a:fld id="{09B482E8-6E0E-1B4F-B1FD-C69DB9E858D9}" type="datetimeFigureOut">
              <a:rPr lang="en-US" smtClean="0">
                <a:solidFill>
                  <a:prstClr val="white"/>
                </a:solidFill>
              </a:rPr>
              <a:pPr defTabSz="457200"/>
              <a:t>7/16/2017</a:t>
            </a:fld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008749" y="5915889"/>
            <a:ext cx="796616" cy="490599"/>
          </a:xfrm>
          <a:prstGeom prst="rect">
            <a:avLst/>
          </a:prstGeom>
        </p:spPr>
        <p:txBody>
          <a:bodyPr vert="horz" lIns="91440" tIns="45720" rIns="91440" bIns="10800" rtlCol="0" anchor="b"/>
          <a:lstStyle>
            <a:lvl1pPr algn="r">
              <a:defRPr sz="2000">
                <a:solidFill>
                  <a:schemeClr val="accent1"/>
                </a:solidFill>
              </a:defRPr>
            </a:lvl1pPr>
          </a:lstStyle>
          <a:p>
            <a:pPr defTabSz="457200"/>
            <a:fld id="{D57F1E4F-1CFF-5643-939E-217C01CDF565}" type="slidenum">
              <a:rPr lang="en-US" smtClean="0">
                <a:solidFill>
                  <a:srgbClr val="8664B0"/>
                </a:solidFill>
              </a:rPr>
              <a:pPr defTabSz="457200"/>
              <a:t>‹#›</a:t>
            </a:fld>
            <a:endParaRPr lang="en-US" dirty="0">
              <a:solidFill>
                <a:srgbClr val="8664B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8070779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</p:sldLayoutIdLst>
  <p:hf sldNum="0" hdr="0" ftr="0" dt="0"/>
  <p:txStyles>
    <p:titleStyle>
      <a:lvl1pPr algn="l" defTabSz="457200" rtl="0" eaLnBrk="1" latinLnBrk="0" hangingPunct="1">
        <a:spcBef>
          <a:spcPct val="0"/>
        </a:spcBef>
        <a:buNone/>
        <a:defRPr sz="4000" b="1" kern="1200">
          <a:solidFill>
            <a:srgbClr val="FEFEFE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4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28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8pPr>
      <a:lvl9pPr marL="36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slide" Target="slide3.xml"/><Relationship Id="rId5" Type="http://schemas.openxmlformats.org/officeDocument/2006/relationships/slide" Target="slide4.xml"/><Relationship Id="rId4" Type="http://schemas.openxmlformats.org/officeDocument/2006/relationships/slide" Target="slide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slide" Target="slide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slide" Target="slide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1771650" y="2363216"/>
            <a:ext cx="5718810" cy="4383024"/>
          </a:xfrm>
          <a:prstGeom prst="rec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MODELO: </a:t>
            </a:r>
            <a:r>
              <a:rPr lang="es-ES" dirty="0" smtClean="0">
                <a:solidFill>
                  <a:schemeClr val="accent6">
                    <a:lumMod val="75000"/>
                  </a:schemeClr>
                </a:solidFill>
              </a:rPr>
              <a:t>el </a:t>
            </a:r>
            <a:r>
              <a:rPr lang="es-ES" dirty="0" err="1" smtClean="0">
                <a:solidFill>
                  <a:schemeClr val="accent6">
                    <a:lumMod val="75000"/>
                  </a:schemeClr>
                </a:solidFill>
              </a:rPr>
              <a:t>teletransportador</a:t>
            </a:r>
            <a:endParaRPr lang="en-US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2125" y="2481370"/>
            <a:ext cx="7915931" cy="3636511"/>
          </a:xfrm>
        </p:spPr>
        <p:txBody>
          <a:bodyPr>
            <a:normAutofit/>
          </a:bodyPr>
          <a:lstStyle/>
          <a:p>
            <a:endParaRPr lang="en-US" sz="2400" dirty="0" smtClean="0"/>
          </a:p>
          <a:p>
            <a:endParaRPr lang="es-ES" dirty="0" smtClean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40923" y="2546096"/>
            <a:ext cx="5380265" cy="40172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Rectangle 6"/>
          <p:cNvSpPr/>
          <p:nvPr/>
        </p:nvSpPr>
        <p:spPr>
          <a:xfrm>
            <a:off x="329565" y="2839720"/>
            <a:ext cx="2061210" cy="209296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en-US">
              <a:solidFill>
                <a:prstClr val="white"/>
              </a:solidFill>
            </a:endParaRPr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81784" y="1448816"/>
            <a:ext cx="1878806" cy="1828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4340" y="2967039"/>
            <a:ext cx="1871663" cy="1838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991650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60695" y="2506770"/>
            <a:ext cx="7915931" cy="3636511"/>
          </a:xfrm>
        </p:spPr>
        <p:txBody>
          <a:bodyPr>
            <a:normAutofit/>
          </a:bodyPr>
          <a:lstStyle/>
          <a:p>
            <a:endParaRPr lang="en-US" sz="2400" dirty="0" smtClean="0"/>
          </a:p>
          <a:p>
            <a:endParaRPr lang="es-ES" dirty="0" smtClean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861668"/>
            <a:ext cx="7202209" cy="52366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Right Arrow 4">
            <a:hlinkClick r:id="rId3" action="ppaction://hlinksldjump"/>
          </p:cNvPr>
          <p:cNvSpPr/>
          <p:nvPr/>
        </p:nvSpPr>
        <p:spPr>
          <a:xfrm>
            <a:off x="8488680" y="3149600"/>
            <a:ext cx="426720" cy="4826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en-US">
              <a:solidFill>
                <a:prstClr val="white"/>
              </a:solidFill>
            </a:endParaRPr>
          </a:p>
        </p:txBody>
      </p:sp>
      <p:sp>
        <p:nvSpPr>
          <p:cNvPr id="7" name="Right Arrow 6">
            <a:hlinkClick r:id="rId4" action="ppaction://hlinksldjump"/>
          </p:cNvPr>
          <p:cNvSpPr/>
          <p:nvPr/>
        </p:nvSpPr>
        <p:spPr>
          <a:xfrm flipH="1">
            <a:off x="232410" y="3070860"/>
            <a:ext cx="396240" cy="4826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Right Arrow 7">
            <a:hlinkClick r:id="rId5" action="ppaction://hlinksldjump"/>
          </p:cNvPr>
          <p:cNvSpPr/>
          <p:nvPr/>
        </p:nvSpPr>
        <p:spPr>
          <a:xfrm rot="16200000">
            <a:off x="4066540" y="217804"/>
            <a:ext cx="568960" cy="361950"/>
          </a:xfrm>
          <a:prstGeom prst="rightArrow">
            <a:avLst/>
          </a:prstGeom>
          <a:solidFill>
            <a:schemeClr val="accent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Right Arrow 8">
            <a:hlinkClick r:id="rId6" action="ppaction://hlinksldjump"/>
          </p:cNvPr>
          <p:cNvSpPr/>
          <p:nvPr/>
        </p:nvSpPr>
        <p:spPr>
          <a:xfrm rot="5400000">
            <a:off x="4247515" y="6329044"/>
            <a:ext cx="568960" cy="36195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en-US">
              <a:solidFill>
                <a:prstClr val="white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8580" y="3632200"/>
            <a:ext cx="17123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457200"/>
            <a:r>
              <a:rPr lang="es-ES" dirty="0">
                <a:solidFill>
                  <a:prstClr val="white"/>
                </a:solidFill>
              </a:rPr>
              <a:t>A la izquierda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332090" y="3749040"/>
            <a:ext cx="16642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457200"/>
            <a:r>
              <a:rPr lang="es-ES" dirty="0">
                <a:solidFill>
                  <a:prstClr val="white"/>
                </a:solidFill>
              </a:rPr>
              <a:t>A la derecha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792980" y="6510019"/>
            <a:ext cx="13195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457200"/>
            <a:r>
              <a:rPr lang="es-ES" dirty="0">
                <a:solidFill>
                  <a:prstClr val="white"/>
                </a:solidFill>
              </a:rPr>
              <a:t>Para atrás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531995" y="293607"/>
            <a:ext cx="18085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457200"/>
            <a:r>
              <a:rPr lang="es-ES" dirty="0">
                <a:solidFill>
                  <a:prstClr val="white"/>
                </a:solidFill>
              </a:rPr>
              <a:t>Para adelante</a:t>
            </a:r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98705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60695" y="2506770"/>
            <a:ext cx="7915931" cy="3636511"/>
          </a:xfrm>
        </p:spPr>
        <p:txBody>
          <a:bodyPr>
            <a:normAutofit/>
          </a:bodyPr>
          <a:lstStyle/>
          <a:p>
            <a:endParaRPr lang="en-US" sz="2400" dirty="0" smtClean="0"/>
          </a:p>
          <a:p>
            <a:endParaRPr lang="es-ES" dirty="0" smtClean="0"/>
          </a:p>
        </p:txBody>
      </p:sp>
      <p:sp>
        <p:nvSpPr>
          <p:cNvPr id="5" name="Right Arrow 4">
            <a:hlinkClick r:id="rId2" action="ppaction://hlinksldjump"/>
          </p:cNvPr>
          <p:cNvSpPr/>
          <p:nvPr/>
        </p:nvSpPr>
        <p:spPr>
          <a:xfrm>
            <a:off x="8488680" y="3149600"/>
            <a:ext cx="426720" cy="4826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en-US">
              <a:solidFill>
                <a:prstClr val="white"/>
              </a:solidFill>
            </a:endParaRPr>
          </a:p>
        </p:txBody>
      </p:sp>
      <p:sp>
        <p:nvSpPr>
          <p:cNvPr id="7" name="Right Arrow 6">
            <a:hlinkClick r:id="rId3" action="ppaction://hlinksldjump"/>
          </p:cNvPr>
          <p:cNvSpPr/>
          <p:nvPr/>
        </p:nvSpPr>
        <p:spPr>
          <a:xfrm flipH="1">
            <a:off x="232410" y="3070860"/>
            <a:ext cx="396240" cy="4826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Right Arrow 8">
            <a:hlinkClick r:id="rId4" action="ppaction://hlinksldjump"/>
          </p:cNvPr>
          <p:cNvSpPr/>
          <p:nvPr/>
        </p:nvSpPr>
        <p:spPr>
          <a:xfrm rot="5400000">
            <a:off x="4236665" y="6329044"/>
            <a:ext cx="568960" cy="36195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792980" y="6510019"/>
            <a:ext cx="13195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457200"/>
            <a:r>
              <a:rPr lang="es-ES" dirty="0">
                <a:solidFill>
                  <a:prstClr val="white"/>
                </a:solidFill>
              </a:rPr>
              <a:t>Para atrás</a:t>
            </a:r>
            <a:endParaRPr lang="en-US" dirty="0">
              <a:solidFill>
                <a:prstClr val="white"/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600" y="304800"/>
            <a:ext cx="6495222" cy="58425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5492" y="3628372"/>
            <a:ext cx="17271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/>
            <a:r>
              <a:rPr lang="es-ES" dirty="0">
                <a:solidFill>
                  <a:prstClr val="white"/>
                </a:solidFill>
              </a:rPr>
              <a:t>A la izquierda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256132" y="3657600"/>
            <a:ext cx="16642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457200"/>
            <a:r>
              <a:rPr lang="es-ES" dirty="0">
                <a:solidFill>
                  <a:prstClr val="white"/>
                </a:solidFill>
              </a:rPr>
              <a:t>A la derecha</a:t>
            </a:r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94075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60695" y="2506770"/>
            <a:ext cx="7915931" cy="3636511"/>
          </a:xfrm>
        </p:spPr>
        <p:txBody>
          <a:bodyPr>
            <a:normAutofit/>
          </a:bodyPr>
          <a:lstStyle/>
          <a:p>
            <a:endParaRPr lang="en-US" sz="2400" dirty="0" smtClean="0"/>
          </a:p>
          <a:p>
            <a:endParaRPr lang="es-ES" dirty="0" smtClean="0"/>
          </a:p>
        </p:txBody>
      </p:sp>
      <p:sp>
        <p:nvSpPr>
          <p:cNvPr id="9" name="Right Arrow 8">
            <a:hlinkClick r:id="rId2" action="ppaction://hlinksldjump"/>
          </p:cNvPr>
          <p:cNvSpPr/>
          <p:nvPr/>
        </p:nvSpPr>
        <p:spPr>
          <a:xfrm rot="5400000">
            <a:off x="4232275" y="6329044"/>
            <a:ext cx="568960" cy="36195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792980" y="6510019"/>
            <a:ext cx="13195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457200"/>
            <a:r>
              <a:rPr lang="es-ES" dirty="0">
                <a:solidFill>
                  <a:prstClr val="white"/>
                </a:solidFill>
              </a:rPr>
              <a:t>Para atrás</a:t>
            </a:r>
            <a:endParaRPr lang="en-US" dirty="0">
              <a:solidFill>
                <a:prstClr val="white"/>
              </a:solidFill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8763" y="223630"/>
            <a:ext cx="5935984" cy="5892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295214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60695" y="2506770"/>
            <a:ext cx="7915931" cy="3636511"/>
          </a:xfrm>
        </p:spPr>
        <p:txBody>
          <a:bodyPr>
            <a:normAutofit/>
          </a:bodyPr>
          <a:lstStyle/>
          <a:p>
            <a:endParaRPr lang="en-US" sz="2400" dirty="0" smtClean="0"/>
          </a:p>
          <a:p>
            <a:endParaRPr lang="es-ES" dirty="0" smtClean="0"/>
          </a:p>
        </p:txBody>
      </p:sp>
      <p:sp>
        <p:nvSpPr>
          <p:cNvPr id="5" name="Right Arrow 4">
            <a:hlinkClick r:id="rId2" action="ppaction://hlinksldjump"/>
          </p:cNvPr>
          <p:cNvSpPr/>
          <p:nvPr/>
        </p:nvSpPr>
        <p:spPr>
          <a:xfrm>
            <a:off x="8488680" y="3149600"/>
            <a:ext cx="426720" cy="4826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en-US">
              <a:solidFill>
                <a:prstClr val="white"/>
              </a:solidFill>
            </a:endParaRPr>
          </a:p>
        </p:txBody>
      </p:sp>
      <p:sp>
        <p:nvSpPr>
          <p:cNvPr id="7" name="Right Arrow 6">
            <a:hlinkClick r:id="rId3" action="ppaction://hlinksldjump"/>
          </p:cNvPr>
          <p:cNvSpPr/>
          <p:nvPr/>
        </p:nvSpPr>
        <p:spPr>
          <a:xfrm flipH="1">
            <a:off x="232410" y="3070860"/>
            <a:ext cx="396240" cy="4826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Right Arrow 8">
            <a:hlinkClick r:id="rId4" action="ppaction://hlinksldjump"/>
          </p:cNvPr>
          <p:cNvSpPr/>
          <p:nvPr/>
        </p:nvSpPr>
        <p:spPr>
          <a:xfrm rot="5400000">
            <a:off x="4232275" y="6329044"/>
            <a:ext cx="568960" cy="36195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792980" y="6510019"/>
            <a:ext cx="13195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457200"/>
            <a:r>
              <a:rPr lang="es-ES" dirty="0">
                <a:solidFill>
                  <a:prstClr val="white"/>
                </a:solidFill>
              </a:rPr>
              <a:t>Para atrás</a:t>
            </a:r>
            <a:endParaRPr lang="en-US" dirty="0">
              <a:solidFill>
                <a:prstClr val="white"/>
              </a:solidFill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1967" y="381000"/>
            <a:ext cx="6729575" cy="56830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TextBox 12"/>
          <p:cNvSpPr txBox="1"/>
          <p:nvPr/>
        </p:nvSpPr>
        <p:spPr>
          <a:xfrm>
            <a:off x="152400" y="3671773"/>
            <a:ext cx="17123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457200"/>
            <a:r>
              <a:rPr lang="es-ES" dirty="0">
                <a:solidFill>
                  <a:prstClr val="white"/>
                </a:solidFill>
              </a:rPr>
              <a:t>A la izquierda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239000" y="3841050"/>
            <a:ext cx="182614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457200"/>
            <a:r>
              <a:rPr lang="es-ES" sz="2000" dirty="0">
                <a:solidFill>
                  <a:prstClr val="white"/>
                </a:solidFill>
              </a:rPr>
              <a:t>A la derecha</a:t>
            </a:r>
            <a:endParaRPr lang="en-US" sz="2000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80248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60695" y="2506770"/>
            <a:ext cx="7915931" cy="3636511"/>
          </a:xfrm>
        </p:spPr>
        <p:txBody>
          <a:bodyPr>
            <a:normAutofit/>
          </a:bodyPr>
          <a:lstStyle/>
          <a:p>
            <a:endParaRPr lang="en-US" sz="2400" dirty="0" smtClean="0"/>
          </a:p>
          <a:p>
            <a:endParaRPr lang="es-ES" dirty="0" smtClean="0"/>
          </a:p>
        </p:txBody>
      </p:sp>
      <p:sp>
        <p:nvSpPr>
          <p:cNvPr id="5" name="Right Arrow 4">
            <a:hlinkClick r:id="rId2" action="ppaction://hlinksldjump"/>
          </p:cNvPr>
          <p:cNvSpPr/>
          <p:nvPr/>
        </p:nvSpPr>
        <p:spPr>
          <a:xfrm>
            <a:off x="8488680" y="3149600"/>
            <a:ext cx="426720" cy="4826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en-US">
              <a:solidFill>
                <a:prstClr val="white"/>
              </a:solidFill>
            </a:endParaRPr>
          </a:p>
        </p:txBody>
      </p:sp>
      <p:sp>
        <p:nvSpPr>
          <p:cNvPr id="7" name="Right Arrow 6">
            <a:hlinkClick r:id="rId3" action="ppaction://hlinksldjump"/>
          </p:cNvPr>
          <p:cNvSpPr/>
          <p:nvPr/>
        </p:nvSpPr>
        <p:spPr>
          <a:xfrm flipH="1">
            <a:off x="232410" y="3070860"/>
            <a:ext cx="396240" cy="4826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Right Arrow 8">
            <a:hlinkClick r:id="" action="ppaction://noaction"/>
          </p:cNvPr>
          <p:cNvSpPr/>
          <p:nvPr/>
        </p:nvSpPr>
        <p:spPr>
          <a:xfrm rot="5400000">
            <a:off x="4232275" y="6329044"/>
            <a:ext cx="568960" cy="36195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en-US">
              <a:solidFill>
                <a:prstClr val="white"/>
              </a:solidFill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205" y="866956"/>
            <a:ext cx="6153150" cy="52138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68580" y="3632200"/>
            <a:ext cx="17123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457200"/>
            <a:r>
              <a:rPr lang="es-ES" dirty="0">
                <a:solidFill>
                  <a:prstClr val="white"/>
                </a:solidFill>
              </a:rPr>
              <a:t>A la izquierda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239000" y="3709182"/>
            <a:ext cx="182614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457200"/>
            <a:r>
              <a:rPr lang="es-ES" sz="2000" dirty="0">
                <a:solidFill>
                  <a:prstClr val="white"/>
                </a:solidFill>
              </a:rPr>
              <a:t>A la derecha</a:t>
            </a:r>
            <a:endParaRPr lang="en-US" sz="2000" dirty="0">
              <a:solidFill>
                <a:prstClr val="white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792980" y="6325353"/>
            <a:ext cx="13195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457200"/>
            <a:r>
              <a:rPr lang="es-ES" dirty="0">
                <a:solidFill>
                  <a:prstClr val="white"/>
                </a:solidFill>
              </a:rPr>
              <a:t>Para atrás</a:t>
            </a:r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54257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" name="Shape 241"/>
          <p:cNvSpPr txBox="1">
            <a:spLocks noGrp="1"/>
          </p:cNvSpPr>
          <p:nvPr>
            <p:ph type="title"/>
          </p:nvPr>
        </p:nvSpPr>
        <p:spPr>
          <a:xfrm>
            <a:off x="607500" y="447187"/>
            <a:ext cx="7929000" cy="9705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s-ES">
                <a:solidFill>
                  <a:srgbClr val="FF9900"/>
                </a:solidFill>
              </a:rPr>
              <a:t>Relativizando</a:t>
            </a:r>
            <a:r>
              <a:rPr lang="es-ES"/>
              <a:t> la noción cultural</a:t>
            </a:r>
          </a:p>
        </p:txBody>
      </p:sp>
      <p:sp>
        <p:nvSpPr>
          <p:cNvPr id="242" name="Shape 242"/>
          <p:cNvSpPr txBox="1">
            <a:spLocks noGrp="1"/>
          </p:cNvSpPr>
          <p:nvPr>
            <p:ph type="body" idx="1"/>
          </p:nvPr>
        </p:nvSpPr>
        <p:spPr>
          <a:xfrm>
            <a:off x="614034" y="2222286"/>
            <a:ext cx="7915950" cy="3636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pic>
        <p:nvPicPr>
          <p:cNvPr id="243" name="Shape 24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-101212" y="1888725"/>
            <a:ext cx="4708931" cy="3228974"/>
          </a:xfrm>
          <a:prstGeom prst="rect">
            <a:avLst/>
          </a:prstGeom>
          <a:noFill/>
          <a:ln>
            <a:noFill/>
          </a:ln>
        </p:spPr>
      </p:pic>
      <p:pic>
        <p:nvPicPr>
          <p:cNvPr id="244" name="Shape 24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607711" y="2838450"/>
            <a:ext cx="4536281" cy="401955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8232154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Quotable">
  <a:themeElements>
    <a:clrScheme name="Quotable">
      <a:dk1>
        <a:sysClr val="windowText" lastClr="000000"/>
      </a:dk1>
      <a:lt1>
        <a:sysClr val="window" lastClr="FFFFFF"/>
      </a:lt1>
      <a:dk2>
        <a:srgbClr val="212121"/>
      </a:dk2>
      <a:lt2>
        <a:srgbClr val="636363"/>
      </a:lt2>
      <a:accent1>
        <a:srgbClr val="8664B0"/>
      </a:accent1>
      <a:accent2>
        <a:srgbClr val="D75BCD"/>
      </a:accent2>
      <a:accent3>
        <a:srgbClr val="E54D86"/>
      </a:accent3>
      <a:accent4>
        <a:srgbClr val="DE4547"/>
      </a:accent4>
      <a:accent5>
        <a:srgbClr val="F16E40"/>
      </a:accent5>
      <a:accent6>
        <a:srgbClr val="EB9C5A"/>
      </a:accent6>
      <a:hlink>
        <a:srgbClr val="8F8F8F"/>
      </a:hlink>
      <a:folHlink>
        <a:srgbClr val="A5A5A5"/>
      </a:folHlink>
    </a:clrScheme>
    <a:fontScheme name="Quotable">
      <a:majorFont>
        <a:latin typeface="Century Gothic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Quotable">
      <a:fillStyleLst>
        <a:solidFill>
          <a:schemeClr val="phClr"/>
        </a:solidFill>
        <a:gradFill rotWithShape="1">
          <a:gsLst>
            <a:gs pos="0">
              <a:schemeClr val="phClr">
                <a:tint val="80000"/>
                <a:lumMod val="105000"/>
              </a:schemeClr>
            </a:gs>
            <a:gs pos="100000">
              <a:schemeClr val="phClr">
                <a:tint val="90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98000"/>
                <a:lumMod val="102000"/>
              </a:schemeClr>
              <a:schemeClr val="phClr">
                <a:shade val="98000"/>
                <a:lumMod val="98000"/>
              </a:schemeClr>
            </a:duotone>
          </a:blip>
          <a:tile tx="0" ty="0" sx="100000" sy="100000" flip="none" algn="tl"/>
        </a:blipFill>
      </a:fillStyleLst>
      <a:lnStyleLst>
        <a:ln w="9525" cap="rnd" cmpd="sng" algn="ctr">
          <a:solidFill>
            <a:schemeClr val="phClr"/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innerShdw blurRad="63500" dist="25400" dir="13500000">
              <a:srgbClr val="000000">
                <a:alpha val="75000"/>
              </a:srgbClr>
            </a:inn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</a:schemeClr>
            </a:gs>
            <a:gs pos="100000">
              <a:schemeClr val="phClr">
                <a:tint val="84000"/>
                <a:shade val="84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4000"/>
                <a:shade val="90000"/>
                <a:satMod val="120000"/>
                <a:lumMod val="90000"/>
              </a:schemeClr>
            </a:gs>
            <a:gs pos="100000">
              <a:schemeClr val="phClr"/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Quotable" id="{39EC5628-30ED-4578-ACD8-9820EDB8E15A}" vid="{7AF46513-5B0D-4B03-9323-32F3F0BFC9D6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44</Words>
  <Application>Microsoft Office PowerPoint</Application>
  <PresentationFormat>On-screen Show (4:3)</PresentationFormat>
  <Paragraphs>16</Paragraphs>
  <Slides>7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Quotable</vt:lpstr>
      <vt:lpstr>MODELO: el teletransportador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Relativizando la noción cultural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MODELO: el teletransportador</dc:title>
  <dc:creator>Eduardo</dc:creator>
  <cp:lastModifiedBy>Eduardo</cp:lastModifiedBy>
  <cp:revision>3</cp:revision>
  <dcterms:created xsi:type="dcterms:W3CDTF">2017-07-16T19:16:12Z</dcterms:created>
  <dcterms:modified xsi:type="dcterms:W3CDTF">2017-07-16T19:33:25Z</dcterms:modified>
</cp:coreProperties>
</file>